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1"/>
    <p:sldId id="257" r:id="rId12"/>
    <p:sldId id="258" r:id="rId1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Poppins Medium" charset="1" panose="00000600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slides/slide1.xml" Type="http://schemas.openxmlformats.org/officeDocument/2006/relationships/slide"/><Relationship Id="rId12" Target="slides/slide2.xml" Type="http://schemas.openxmlformats.org/officeDocument/2006/relationships/slide"/><Relationship Id="rId13" Target="slides/slide3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2.png" Type="http://schemas.openxmlformats.org/officeDocument/2006/relationships/image"/><Relationship Id="rId4" Target="../media/image9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2.png" Type="http://schemas.openxmlformats.org/officeDocument/2006/relationships/image"/><Relationship Id="rId5" Target="../media/image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6821" b="18998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0">
            <a:off x="0" y="-710588"/>
            <a:ext cx="6416578" cy="4536235"/>
          </a:xfrm>
          <a:custGeom>
            <a:avLst/>
            <a:gdLst/>
            <a:ahLst/>
            <a:cxnLst/>
            <a:rect r="r" b="b" t="t" l="l"/>
            <a:pathLst>
              <a:path h="4536235" w="6416578">
                <a:moveTo>
                  <a:pt x="0" y="0"/>
                </a:moveTo>
                <a:lnTo>
                  <a:pt x="6416578" y="0"/>
                </a:lnTo>
                <a:lnTo>
                  <a:pt x="6416578" y="4536235"/>
                </a:lnTo>
                <a:lnTo>
                  <a:pt x="0" y="45362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23768" y="2200910"/>
            <a:ext cx="5466632" cy="2693555"/>
          </a:xfrm>
          <a:custGeom>
            <a:avLst/>
            <a:gdLst/>
            <a:ahLst/>
            <a:cxnLst/>
            <a:rect r="r" b="b" t="t" l="l"/>
            <a:pathLst>
              <a:path h="2693555" w="5466632">
                <a:moveTo>
                  <a:pt x="0" y="0"/>
                </a:moveTo>
                <a:lnTo>
                  <a:pt x="5466632" y="0"/>
                </a:lnTo>
                <a:lnTo>
                  <a:pt x="5466632" y="2693555"/>
                </a:lnTo>
                <a:lnTo>
                  <a:pt x="0" y="26935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7537" t="0" r="-65223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194609" y="7748508"/>
            <a:ext cx="4349483" cy="2538492"/>
          </a:xfrm>
          <a:custGeom>
            <a:avLst/>
            <a:gdLst/>
            <a:ahLst/>
            <a:cxnLst/>
            <a:rect r="r" b="b" t="t" l="l"/>
            <a:pathLst>
              <a:path h="2538492" w="4349483">
                <a:moveTo>
                  <a:pt x="0" y="0"/>
                </a:moveTo>
                <a:lnTo>
                  <a:pt x="4349483" y="0"/>
                </a:lnTo>
                <a:lnTo>
                  <a:pt x="4349483" y="2538492"/>
                </a:lnTo>
                <a:lnTo>
                  <a:pt x="0" y="25384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-2113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23768" y="8573952"/>
            <a:ext cx="8703223" cy="1918116"/>
          </a:xfrm>
          <a:custGeom>
            <a:avLst/>
            <a:gdLst/>
            <a:ahLst/>
            <a:cxnLst/>
            <a:rect r="r" b="b" t="t" l="l"/>
            <a:pathLst>
              <a:path h="1918116" w="8703223">
                <a:moveTo>
                  <a:pt x="0" y="0"/>
                </a:moveTo>
                <a:lnTo>
                  <a:pt x="8703223" y="0"/>
                </a:lnTo>
                <a:lnTo>
                  <a:pt x="8703223" y="1918116"/>
                </a:lnTo>
                <a:lnTo>
                  <a:pt x="0" y="19181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138730" r="0" b="-82041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023621" y="1557529"/>
            <a:ext cx="8902402" cy="7734683"/>
          </a:xfrm>
          <a:custGeom>
            <a:avLst/>
            <a:gdLst/>
            <a:ahLst/>
            <a:cxnLst/>
            <a:rect r="r" b="b" t="t" l="l"/>
            <a:pathLst>
              <a:path h="7734683" w="8902402">
                <a:moveTo>
                  <a:pt x="0" y="0"/>
                </a:moveTo>
                <a:lnTo>
                  <a:pt x="8902403" y="0"/>
                </a:lnTo>
                <a:lnTo>
                  <a:pt x="8902403" y="7734683"/>
                </a:lnTo>
                <a:lnTo>
                  <a:pt x="0" y="773468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3919" t="-37776" r="-4708" b="-23983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460359" y="8516802"/>
            <a:ext cx="2230041" cy="3092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FFFFFF"/>
                </a:solidFill>
                <a:latin typeface="Poppins Medium Bold"/>
              </a:rPr>
              <a:t>sponsoring societies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3117901" y="0"/>
            <a:ext cx="5170099" cy="3276281"/>
          </a:xfrm>
          <a:custGeom>
            <a:avLst/>
            <a:gdLst/>
            <a:ahLst/>
            <a:cxnLst/>
            <a:rect r="r" b="b" t="t" l="l"/>
            <a:pathLst>
              <a:path h="3276281" w="5170099">
                <a:moveTo>
                  <a:pt x="0" y="0"/>
                </a:moveTo>
                <a:lnTo>
                  <a:pt x="5170099" y="0"/>
                </a:lnTo>
                <a:lnTo>
                  <a:pt x="5170099" y="3276281"/>
                </a:lnTo>
                <a:lnTo>
                  <a:pt x="0" y="327628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84661" y="0"/>
            <a:ext cx="18872661" cy="1515917"/>
          </a:xfrm>
          <a:custGeom>
            <a:avLst/>
            <a:gdLst/>
            <a:ahLst/>
            <a:cxnLst/>
            <a:rect r="r" b="b" t="t" l="l"/>
            <a:pathLst>
              <a:path h="1515917" w="18872661">
                <a:moveTo>
                  <a:pt x="0" y="0"/>
                </a:moveTo>
                <a:lnTo>
                  <a:pt x="18872661" y="0"/>
                </a:lnTo>
                <a:lnTo>
                  <a:pt x="18872661" y="1515917"/>
                </a:lnTo>
                <a:lnTo>
                  <a:pt x="0" y="15159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0651" r="0" b="-10280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521458" y="-501673"/>
            <a:ext cx="3444923" cy="2435407"/>
          </a:xfrm>
          <a:custGeom>
            <a:avLst/>
            <a:gdLst/>
            <a:ahLst/>
            <a:cxnLst/>
            <a:rect r="r" b="b" t="t" l="l"/>
            <a:pathLst>
              <a:path h="2435407" w="3444923">
                <a:moveTo>
                  <a:pt x="0" y="0"/>
                </a:moveTo>
                <a:lnTo>
                  <a:pt x="3444923" y="0"/>
                </a:lnTo>
                <a:lnTo>
                  <a:pt x="3444923" y="2435407"/>
                </a:lnTo>
                <a:lnTo>
                  <a:pt x="0" y="24354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576751" y="-365216"/>
            <a:ext cx="3058880" cy="2162492"/>
          </a:xfrm>
          <a:custGeom>
            <a:avLst/>
            <a:gdLst/>
            <a:ahLst/>
            <a:cxnLst/>
            <a:rect r="r" b="b" t="t" l="l"/>
            <a:pathLst>
              <a:path h="2162492" w="3058880">
                <a:moveTo>
                  <a:pt x="0" y="0"/>
                </a:moveTo>
                <a:lnTo>
                  <a:pt x="3058880" y="0"/>
                </a:lnTo>
                <a:lnTo>
                  <a:pt x="3058880" y="2162492"/>
                </a:lnTo>
                <a:lnTo>
                  <a:pt x="0" y="21624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13068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0">
            <a:off x="5150035" y="-258272"/>
            <a:ext cx="4610330" cy="3259298"/>
          </a:xfrm>
          <a:custGeom>
            <a:avLst/>
            <a:gdLst/>
            <a:ahLst/>
            <a:cxnLst/>
            <a:rect r="r" b="b" t="t" l="l"/>
            <a:pathLst>
              <a:path h="3259298" w="4610330">
                <a:moveTo>
                  <a:pt x="0" y="0"/>
                </a:moveTo>
                <a:lnTo>
                  <a:pt x="4610330" y="0"/>
                </a:lnTo>
                <a:lnTo>
                  <a:pt x="4610330" y="3259298"/>
                </a:lnTo>
                <a:lnTo>
                  <a:pt x="0" y="32592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77364" y="-667087"/>
            <a:ext cx="5792387" cy="4094960"/>
          </a:xfrm>
          <a:custGeom>
            <a:avLst/>
            <a:gdLst/>
            <a:ahLst/>
            <a:cxnLst/>
            <a:rect r="r" b="b" t="t" l="l"/>
            <a:pathLst>
              <a:path h="4094960" w="5792387">
                <a:moveTo>
                  <a:pt x="0" y="0"/>
                </a:moveTo>
                <a:lnTo>
                  <a:pt x="5792387" y="0"/>
                </a:lnTo>
                <a:lnTo>
                  <a:pt x="5792387" y="4094960"/>
                </a:lnTo>
                <a:lnTo>
                  <a:pt x="0" y="40949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866034" y="-258272"/>
            <a:ext cx="5421966" cy="3435888"/>
          </a:xfrm>
          <a:custGeom>
            <a:avLst/>
            <a:gdLst/>
            <a:ahLst/>
            <a:cxnLst/>
            <a:rect r="r" b="b" t="t" l="l"/>
            <a:pathLst>
              <a:path h="3435888" w="5421966">
                <a:moveTo>
                  <a:pt x="0" y="0"/>
                </a:moveTo>
                <a:lnTo>
                  <a:pt x="5421966" y="0"/>
                </a:lnTo>
                <a:lnTo>
                  <a:pt x="5421966" y="3435888"/>
                </a:lnTo>
                <a:lnTo>
                  <a:pt x="0" y="34358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DAFoUzkmDxo</dc:identifier>
  <dcterms:modified xsi:type="dcterms:W3CDTF">2011-08-01T06:04:30Z</dcterms:modified>
  <cp:revision>1</cp:revision>
  <dc:title>24IPTC PPT Template - Generic - Final</dc:title>
</cp:coreProperties>
</file>